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9"/>
    <a:srgbClr val="8DC8E8"/>
    <a:srgbClr val="00AB8E"/>
    <a:srgbClr val="007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908134-70C1-2841-98F9-8E49823E3815}" v="102" dt="2025-05-05T19:40:02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1"/>
  </p:normalViewPr>
  <p:slideViewPr>
    <p:cSldViewPr snapToGrid="0">
      <p:cViewPr varScale="1">
        <p:scale>
          <a:sx n="177" d="100"/>
          <a:sy n="177" d="100"/>
        </p:scale>
        <p:origin x="2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B7908134-70C1-2841-98F9-8E49823E3815}"/>
    <pc:docChg chg="undo custSel delSld modSld modMainMaster modNotesMaster">
      <pc:chgData name="Marie Mørk Andersen" userId="35489baa-9c84-4d4c-8fc4-a95cc2bfed30" providerId="ADAL" clId="{B7908134-70C1-2841-98F9-8E49823E3815}" dt="2025-05-05T19:40:21.097" v="359" actId="1076"/>
      <pc:docMkLst>
        <pc:docMk/>
      </pc:docMkLst>
      <pc:sldChg chg="addSp modSp mod modNotes modNotesTx">
        <pc:chgData name="Marie Mørk Andersen" userId="35489baa-9c84-4d4c-8fc4-a95cc2bfed30" providerId="ADAL" clId="{B7908134-70C1-2841-98F9-8E49823E3815}" dt="2025-05-05T19:40:21.097" v="359" actId="1076"/>
        <pc:sldMkLst>
          <pc:docMk/>
          <pc:sldMk cId="2493958125" sldId="258"/>
        </pc:sldMkLst>
        <pc:spChg chg="add mod">
          <ac:chgData name="Marie Mørk Andersen" userId="35489baa-9c84-4d4c-8fc4-a95cc2bfed30" providerId="ADAL" clId="{B7908134-70C1-2841-98F9-8E49823E3815}" dt="2025-05-05T19:40:16.697" v="357" actId="14100"/>
          <ac:spMkLst>
            <pc:docMk/>
            <pc:sldMk cId="2493958125" sldId="258"/>
            <ac:spMk id="2" creationId="{9B383E9A-9325-AB88-9012-5C7E9D0487B2}"/>
          </ac:spMkLst>
        </pc:spChg>
        <pc:spChg chg="mod">
          <ac:chgData name="Marie Mørk Andersen" userId="35489baa-9c84-4d4c-8fc4-a95cc2bfed30" providerId="ADAL" clId="{B7908134-70C1-2841-98F9-8E49823E3815}" dt="2025-04-29T08:26:14.602" v="300" actId="1076"/>
          <ac:spMkLst>
            <pc:docMk/>
            <pc:sldMk cId="2493958125" sldId="258"/>
            <ac:spMk id="3" creationId="{8958A641-A791-779A-0A02-693E6F0BF350}"/>
          </ac:spMkLst>
        </pc:spChg>
        <pc:graphicFrameChg chg="mod modGraphic">
          <ac:chgData name="Marie Mørk Andersen" userId="35489baa-9c84-4d4c-8fc4-a95cc2bfed30" providerId="ADAL" clId="{B7908134-70C1-2841-98F9-8E49823E3815}" dt="2025-04-29T09:58:06.236" v="349" actId="20577"/>
          <ac:graphicFrameMkLst>
            <pc:docMk/>
            <pc:sldMk cId="2493958125" sldId="258"/>
            <ac:graphicFrameMk id="4" creationId="{79EC76D1-794B-DCA4-7100-21B9E6F896A7}"/>
          </ac:graphicFrameMkLst>
        </pc:graphicFrameChg>
        <pc:picChg chg="add mod">
          <ac:chgData name="Marie Mørk Andersen" userId="35489baa-9c84-4d4c-8fc4-a95cc2bfed30" providerId="ADAL" clId="{B7908134-70C1-2841-98F9-8E49823E3815}" dt="2025-05-05T19:40:21.097" v="359" actId="1076"/>
          <ac:picMkLst>
            <pc:docMk/>
            <pc:sldMk cId="2493958125" sldId="258"/>
            <ac:picMk id="6" creationId="{4F594BE2-BF75-3EA7-421B-368CAB67C4C4}"/>
          </ac:picMkLst>
        </pc:picChg>
      </pc:sldChg>
      <pc:sldChg chg="del">
        <pc:chgData name="Marie Mørk Andersen" userId="35489baa-9c84-4d4c-8fc4-a95cc2bfed30" providerId="ADAL" clId="{B7908134-70C1-2841-98F9-8E49823E3815}" dt="2025-04-29T08:20:57.322" v="240" actId="2696"/>
        <pc:sldMkLst>
          <pc:docMk/>
          <pc:sldMk cId="2430147746" sldId="260"/>
        </pc:sldMkLst>
      </pc:sldChg>
      <pc:sldMasterChg chg="modSp modSldLayout">
        <pc:chgData name="Marie Mørk Andersen" userId="35489baa-9c84-4d4c-8fc4-a95cc2bfed30" providerId="ADAL" clId="{B7908134-70C1-2841-98F9-8E49823E3815}" dt="2025-04-29T08:24:19.096" v="264"/>
        <pc:sldMasterMkLst>
          <pc:docMk/>
          <pc:sldMasterMk cId="4072880488" sldId="2147483648"/>
        </pc:sldMasterMkLst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3367122475" sldId="2147483649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2018042067" sldId="2147483651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797394846" sldId="2147483652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347529426" sldId="2147483653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52841723" sldId="2147483656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417041895" sldId="2147483657"/>
          </pc:sldLayoutMkLst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4238669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36B81-2C2D-ED42-8617-C12D7B053238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F8932-14C2-6E43-B52B-1D0867BF27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427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Aktiviteter kan være:</a:t>
            </a:r>
          </a:p>
          <a:p>
            <a:endParaRPr lang="da-DK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Præsentation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Ud af huset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Rundvisning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Praktikopgave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Følg med medarbejder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Logbog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Produkt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Fællesskab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/>
          </a:p>
          <a:p>
            <a:pPr marL="0" indent="0">
              <a:buFont typeface="Arial" panose="020B0604020202020204" pitchFamily="34" charset="0"/>
              <a:buNone/>
            </a:pPr>
            <a:r>
              <a:rPr lang="da-DK"/>
              <a:t>Læs om alle aktiviteter i ”Erhvervspraktik – En guide til virksomheder” side 5 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932-14C2-6E43-B52B-1D0867BF277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221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273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395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15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59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28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382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498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02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607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6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77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341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1CA2B-A803-D6EE-15A1-A897E5B0D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9EC76D1-794B-DCA4-7100-21B9E6F89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56859"/>
              </p:ext>
            </p:extLst>
          </p:nvPr>
        </p:nvGraphicFramePr>
        <p:xfrm>
          <a:off x="476678" y="1034644"/>
          <a:ext cx="9650094" cy="564816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08349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2516574056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4152339275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914149878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507295951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481870723"/>
                    </a:ext>
                  </a:extLst>
                </a:gridCol>
              </a:tblGrid>
              <a:tr h="509337">
                <a:tc>
                  <a:txBody>
                    <a:bodyPr/>
                    <a:lstStyle/>
                    <a:p>
                      <a:endParaRPr lang="da-DK" sz="1300" b="1">
                        <a:solidFill>
                          <a:schemeClr val="bg1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1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2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3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4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5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575883"/>
                  </a:ext>
                </a:extLst>
              </a:tr>
              <a:tr h="455735"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Ansvarlig for dagen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Kontaktperson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1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2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3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Kontaktperson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398843"/>
                  </a:ext>
                </a:extLst>
              </a:tr>
              <a:tr h="974693"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XX.XX – XX.XX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Velkommen og præsentation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577549"/>
                  </a:ext>
                </a:extLst>
              </a:tr>
              <a:tr h="973868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Rundvisning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1000278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Præsentation af praktikopgave 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57151"/>
                  </a:ext>
                </a:extLst>
              </a:tr>
              <a:tr h="998215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Opsamling og afslutning 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87604"/>
                  </a:ext>
                </a:extLst>
              </a:tr>
              <a:tr h="368692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065637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8958A641-A791-779A-0A02-693E6F0BF350}"/>
              </a:ext>
            </a:extLst>
          </p:cNvPr>
          <p:cNvSpPr txBox="1"/>
          <p:nvPr/>
        </p:nvSpPr>
        <p:spPr>
          <a:xfrm>
            <a:off x="1951425" y="6990577"/>
            <a:ext cx="81753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007943">
              <a:defRPr/>
            </a:pPr>
            <a:r>
              <a:rPr lang="da-DK" sz="1000">
                <a:solidFill>
                  <a:srgbClr val="002B49"/>
                </a:solidFill>
                <a:sym typeface="Symbol" pitchFamily="2" charset="2"/>
              </a:rPr>
              <a:t></a:t>
            </a:r>
            <a:r>
              <a:rPr lang="da-DK" sz="1000">
                <a:solidFill>
                  <a:srgbClr val="002B49"/>
                </a:solidFill>
              </a:rPr>
              <a:t>Aktivitet</a:t>
            </a:r>
            <a:r>
              <a:rPr lang="da-DK" sz="1000">
                <a:solidFill>
                  <a:srgbClr val="002B49"/>
                </a:solidFill>
                <a:sym typeface="Symbol" pitchFamily="2" charset="2"/>
              </a:rPr>
              <a:t> = Vælg selv en aktivitet</a:t>
            </a:r>
            <a:endParaRPr lang="da-DK" sz="100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B383E9A-9325-AB88-9012-5C7E9D0487B2}"/>
              </a:ext>
            </a:extLst>
          </p:cNvPr>
          <p:cNvSpPr txBox="1"/>
          <p:nvPr/>
        </p:nvSpPr>
        <p:spPr>
          <a:xfrm>
            <a:off x="388313" y="445987"/>
            <a:ext cx="147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>
                <a:solidFill>
                  <a:srgbClr val="002B49"/>
                </a:solidFill>
              </a:rPr>
              <a:t>Praktikplan</a:t>
            </a:r>
          </a:p>
        </p:txBody>
      </p:sp>
      <p:pic>
        <p:nvPicPr>
          <p:cNvPr id="6" name="Billede 5" descr="Et billede, der indeholder Grafik, cirkel, symbol, Font/skrifttype&#10;&#10;Indhold genereret af kunstig intelligens kan være forkert.">
            <a:extLst>
              <a:ext uri="{FF2B5EF4-FFF2-40B4-BE49-F238E27FC236}">
                <a16:creationId xmlns:a16="http://schemas.microsoft.com/office/drawing/2014/main" id="{4F594BE2-BF75-3EA7-421B-368CAB67C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800" y="307422"/>
            <a:ext cx="584450" cy="5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5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3" ma:contentTypeDescription="Opret et nyt dokument." ma:contentTypeScope="" ma:versionID="28f087bd32be1027323eb45e6d20ccd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6d8a4d2abf8f51b0588e13930dc5fa81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AD5188-4BD4-4B87-88FB-83FE92BDA022}"/>
</file>

<file path=customXml/itemProps3.xml><?xml version="1.0" encoding="utf-8"?>
<ds:datastoreItem xmlns:ds="http://schemas.openxmlformats.org/officeDocument/2006/customXml" ds:itemID="{0D7C9B32-2EF1-4041-BFE4-E0ACDAD597D7}">
  <ds:schemaRefs>
    <ds:schemaRef ds:uri="http://schemas.microsoft.com/office/2006/documentManagement/types"/>
    <ds:schemaRef ds:uri="b55dd502-955e-48fd-9895-c778deccaa10"/>
    <ds:schemaRef ds:uri="http://schemas.microsoft.com/office/2006/metadata/properties"/>
    <ds:schemaRef ds:uri="0edf43b1-cbd4-49ef-89c2-3052a45cb990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Macintosh PowerPoint</Application>
  <PresentationFormat>Brugerdefineret</PresentationFormat>
  <Paragraphs>57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Symbol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lastModifiedBy>Marie Mørk Andersen</cp:lastModifiedBy>
  <cp:revision>1</cp:revision>
  <dcterms:created xsi:type="dcterms:W3CDTF">2025-04-02T11:09:18Z</dcterms:created>
  <dcterms:modified xsi:type="dcterms:W3CDTF">2025-05-05T19:40:22Z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