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2"/>
  </p:notesMasterIdLst>
  <p:sldIdLst>
    <p:sldId id="264" r:id="rId5"/>
    <p:sldId id="262" r:id="rId6"/>
    <p:sldId id="265" r:id="rId7"/>
    <p:sldId id="266" r:id="rId8"/>
    <p:sldId id="267" r:id="rId9"/>
    <p:sldId id="268" r:id="rId10"/>
    <p:sldId id="269" r:id="rId11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49"/>
    <a:srgbClr val="00AB8E"/>
    <a:srgbClr val="8DC8E8"/>
    <a:srgbClr val="007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C27BAC-585C-8942-80A9-2EF0C8BCC663}" v="16" dt="2025-04-30T07:39:27.2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68"/>
    <p:restoredTop sz="94651"/>
  </p:normalViewPr>
  <p:slideViewPr>
    <p:cSldViewPr snapToGrid="0">
      <p:cViewPr varScale="1">
        <p:scale>
          <a:sx n="177" d="100"/>
          <a:sy n="177" d="100"/>
        </p:scale>
        <p:origin x="9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 Mørk Andersen" userId="35489baa-9c84-4d4c-8fc4-a95cc2bfed30" providerId="ADAL" clId="{3CC27BAC-585C-8942-80A9-2EF0C8BCC663}"/>
    <pc:docChg chg="undo custSel addSld delSld modSld sldOrd">
      <pc:chgData name="Marie Mørk Andersen" userId="35489baa-9c84-4d4c-8fc4-a95cc2bfed30" providerId="ADAL" clId="{3CC27BAC-585C-8942-80A9-2EF0C8BCC663}" dt="2025-04-30T07:43:34.517" v="406" actId="1076"/>
      <pc:docMkLst>
        <pc:docMk/>
      </pc:docMkLst>
      <pc:sldChg chg="addSp delSp modSp mod">
        <pc:chgData name="Marie Mørk Andersen" userId="35489baa-9c84-4d4c-8fc4-a95cc2bfed30" providerId="ADAL" clId="{3CC27BAC-585C-8942-80A9-2EF0C8BCC663}" dt="2025-04-30T07:37:51.006" v="225" actId="207"/>
        <pc:sldMkLst>
          <pc:docMk/>
          <pc:sldMk cId="174569984" sldId="262"/>
        </pc:sldMkLst>
        <pc:spChg chg="add mod">
          <ac:chgData name="Marie Mørk Andersen" userId="35489baa-9c84-4d4c-8fc4-a95cc2bfed30" providerId="ADAL" clId="{3CC27BAC-585C-8942-80A9-2EF0C8BCC663}" dt="2025-04-30T07:37:48.404" v="224" actId="207"/>
          <ac:spMkLst>
            <pc:docMk/>
            <pc:sldMk cId="174569984" sldId="262"/>
            <ac:spMk id="2" creationId="{06704F70-59A3-1586-0E3A-E3569889F889}"/>
          </ac:spMkLst>
        </pc:spChg>
        <pc:spChg chg="add mod">
          <ac:chgData name="Marie Mørk Andersen" userId="35489baa-9c84-4d4c-8fc4-a95cc2bfed30" providerId="ADAL" clId="{3CC27BAC-585C-8942-80A9-2EF0C8BCC663}" dt="2025-04-30T07:37:51.006" v="225" actId="207"/>
          <ac:spMkLst>
            <pc:docMk/>
            <pc:sldMk cId="174569984" sldId="262"/>
            <ac:spMk id="3" creationId="{248754E1-5A4C-1757-55A6-EAFEBD530844}"/>
          </ac:spMkLst>
        </pc:spChg>
        <pc:spChg chg="add mod">
          <ac:chgData name="Marie Mørk Andersen" userId="35489baa-9c84-4d4c-8fc4-a95cc2bfed30" providerId="ADAL" clId="{3CC27BAC-585C-8942-80A9-2EF0C8BCC663}" dt="2025-04-30T07:37:25.556" v="221" actId="14100"/>
          <ac:spMkLst>
            <pc:docMk/>
            <pc:sldMk cId="174569984" sldId="262"/>
            <ac:spMk id="4" creationId="{2CA0C644-6A78-F232-D576-304255A645CF}"/>
          </ac:spMkLst>
        </pc:spChg>
        <pc:spChg chg="add mod">
          <ac:chgData name="Marie Mørk Andersen" userId="35489baa-9c84-4d4c-8fc4-a95cc2bfed30" providerId="ADAL" clId="{3CC27BAC-585C-8942-80A9-2EF0C8BCC663}" dt="2025-04-30T07:32:22.465" v="155" actId="1076"/>
          <ac:spMkLst>
            <pc:docMk/>
            <pc:sldMk cId="174569984" sldId="262"/>
            <ac:spMk id="5" creationId="{5B7E30DC-C080-403F-D291-C2D70A793E54}"/>
          </ac:spMkLst>
        </pc:spChg>
        <pc:spChg chg="add del mod">
          <ac:chgData name="Marie Mørk Andersen" userId="35489baa-9c84-4d4c-8fc4-a95cc2bfed30" providerId="ADAL" clId="{3CC27BAC-585C-8942-80A9-2EF0C8BCC663}" dt="2025-04-30T07:26:59.136" v="90" actId="478"/>
          <ac:spMkLst>
            <pc:docMk/>
            <pc:sldMk cId="174569984" sldId="262"/>
            <ac:spMk id="6" creationId="{51C8EAE0-B6F1-6208-07F6-B8AF77EF5C16}"/>
          </ac:spMkLst>
        </pc:spChg>
        <pc:spChg chg="add del mod">
          <ac:chgData name="Marie Mørk Andersen" userId="35489baa-9c84-4d4c-8fc4-a95cc2bfed30" providerId="ADAL" clId="{3CC27BAC-585C-8942-80A9-2EF0C8BCC663}" dt="2025-04-30T07:27:49.340" v="102" actId="478"/>
          <ac:spMkLst>
            <pc:docMk/>
            <pc:sldMk cId="174569984" sldId="262"/>
            <ac:spMk id="7" creationId="{B7551A30-AC85-7E10-A61A-A5432322A484}"/>
          </ac:spMkLst>
        </pc:spChg>
        <pc:spChg chg="mod">
          <ac:chgData name="Marie Mørk Andersen" userId="35489baa-9c84-4d4c-8fc4-a95cc2bfed30" providerId="ADAL" clId="{3CC27BAC-585C-8942-80A9-2EF0C8BCC663}" dt="2025-04-30T07:36:43.269" v="211" actId="1076"/>
          <ac:spMkLst>
            <pc:docMk/>
            <pc:sldMk cId="174569984" sldId="262"/>
            <ac:spMk id="8" creationId="{B7AC9D00-DEF3-F632-B101-B486F5B6F07C}"/>
          </ac:spMkLst>
        </pc:spChg>
        <pc:spChg chg="mod">
          <ac:chgData name="Marie Mørk Andersen" userId="35489baa-9c84-4d4c-8fc4-a95cc2bfed30" providerId="ADAL" clId="{3CC27BAC-585C-8942-80A9-2EF0C8BCC663}" dt="2025-04-30T07:36:39.904" v="209" actId="1076"/>
          <ac:spMkLst>
            <pc:docMk/>
            <pc:sldMk cId="174569984" sldId="262"/>
            <ac:spMk id="9" creationId="{8BA8E4D1-72D7-16C6-9A85-B5A3FA185769}"/>
          </ac:spMkLst>
        </pc:spChg>
        <pc:spChg chg="add del">
          <ac:chgData name="Marie Mørk Andersen" userId="35489baa-9c84-4d4c-8fc4-a95cc2bfed30" providerId="ADAL" clId="{3CC27BAC-585C-8942-80A9-2EF0C8BCC663}" dt="2025-04-30T07:28:13.181" v="104" actId="478"/>
          <ac:spMkLst>
            <pc:docMk/>
            <pc:sldMk cId="174569984" sldId="262"/>
            <ac:spMk id="10" creationId="{B2922FA8-9962-618F-9154-368026BD8C8A}"/>
          </ac:spMkLst>
        </pc:spChg>
        <pc:spChg chg="mod">
          <ac:chgData name="Marie Mørk Andersen" userId="35489baa-9c84-4d4c-8fc4-a95cc2bfed30" providerId="ADAL" clId="{3CC27BAC-585C-8942-80A9-2EF0C8BCC663}" dt="2025-04-30T07:36:47.522" v="212" actId="1076"/>
          <ac:spMkLst>
            <pc:docMk/>
            <pc:sldMk cId="174569984" sldId="262"/>
            <ac:spMk id="11" creationId="{FF3DF891-88A4-8D27-A4D0-EE940B57A4DB}"/>
          </ac:spMkLst>
        </pc:spChg>
        <pc:spChg chg="add del mod">
          <ac:chgData name="Marie Mørk Andersen" userId="35489baa-9c84-4d4c-8fc4-a95cc2bfed30" providerId="ADAL" clId="{3CC27BAC-585C-8942-80A9-2EF0C8BCC663}" dt="2025-04-30T07:28:31.901" v="108" actId="478"/>
          <ac:spMkLst>
            <pc:docMk/>
            <pc:sldMk cId="174569984" sldId="262"/>
            <ac:spMk id="12" creationId="{8BC4E320-24D6-BB9F-0D1C-57ECAC518350}"/>
          </ac:spMkLst>
        </pc:spChg>
        <pc:spChg chg="add del">
          <ac:chgData name="Marie Mørk Andersen" userId="35489baa-9c84-4d4c-8fc4-a95cc2bfed30" providerId="ADAL" clId="{3CC27BAC-585C-8942-80A9-2EF0C8BCC663}" dt="2025-04-30T07:29:07.125" v="110" actId="478"/>
          <ac:spMkLst>
            <pc:docMk/>
            <pc:sldMk cId="174569984" sldId="262"/>
            <ac:spMk id="13" creationId="{3B17A4A2-BF8B-0CE2-98FE-45541243BF0D}"/>
          </ac:spMkLst>
        </pc:spChg>
        <pc:spChg chg="add del mod">
          <ac:chgData name="Marie Mørk Andersen" userId="35489baa-9c84-4d4c-8fc4-a95cc2bfed30" providerId="ADAL" clId="{3CC27BAC-585C-8942-80A9-2EF0C8BCC663}" dt="2025-04-30T07:34:16.497" v="179" actId="478"/>
          <ac:spMkLst>
            <pc:docMk/>
            <pc:sldMk cId="174569984" sldId="262"/>
            <ac:spMk id="14" creationId="{30144A9C-63CD-92D5-FC6A-1281D22E4CDB}"/>
          </ac:spMkLst>
        </pc:spChg>
        <pc:spChg chg="add del mod">
          <ac:chgData name="Marie Mørk Andersen" userId="35489baa-9c84-4d4c-8fc4-a95cc2bfed30" providerId="ADAL" clId="{3CC27BAC-585C-8942-80A9-2EF0C8BCC663}" dt="2025-04-30T07:35:05.693" v="192" actId="478"/>
          <ac:spMkLst>
            <pc:docMk/>
            <pc:sldMk cId="174569984" sldId="262"/>
            <ac:spMk id="16" creationId="{0BBB3455-622C-C0C9-EA12-38B100A6B460}"/>
          </ac:spMkLst>
        </pc:spChg>
        <pc:spChg chg="add del mod">
          <ac:chgData name="Marie Mørk Andersen" userId="35489baa-9c84-4d4c-8fc4-a95cc2bfed30" providerId="ADAL" clId="{3CC27BAC-585C-8942-80A9-2EF0C8BCC663}" dt="2025-04-30T07:35:04.060" v="190" actId="478"/>
          <ac:spMkLst>
            <pc:docMk/>
            <pc:sldMk cId="174569984" sldId="262"/>
            <ac:spMk id="17" creationId="{36FE448F-2607-CEB6-8B01-246C1598AD8D}"/>
          </ac:spMkLst>
        </pc:spChg>
        <pc:spChg chg="add mod">
          <ac:chgData name="Marie Mørk Andersen" userId="35489baa-9c84-4d4c-8fc4-a95cc2bfed30" providerId="ADAL" clId="{3CC27BAC-585C-8942-80A9-2EF0C8BCC663}" dt="2025-04-30T07:37:14.171" v="219" actId="1076"/>
          <ac:spMkLst>
            <pc:docMk/>
            <pc:sldMk cId="174569984" sldId="262"/>
            <ac:spMk id="18" creationId="{E0F3B025-EE21-82FD-DC94-3B92623B4312}"/>
          </ac:spMkLst>
        </pc:spChg>
      </pc:sldChg>
      <pc:sldChg chg="modSp mod">
        <pc:chgData name="Marie Mørk Andersen" userId="35489baa-9c84-4d4c-8fc4-a95cc2bfed30" providerId="ADAL" clId="{3CC27BAC-585C-8942-80A9-2EF0C8BCC663}" dt="2025-04-30T07:43:34.517" v="406" actId="1076"/>
        <pc:sldMkLst>
          <pc:docMk/>
          <pc:sldMk cId="1997212612" sldId="264"/>
        </pc:sldMkLst>
        <pc:picChg chg="mod">
          <ac:chgData name="Marie Mørk Andersen" userId="35489baa-9c84-4d4c-8fc4-a95cc2bfed30" providerId="ADAL" clId="{3CC27BAC-585C-8942-80A9-2EF0C8BCC663}" dt="2025-04-30T07:43:34.517" v="406" actId="1076"/>
          <ac:picMkLst>
            <pc:docMk/>
            <pc:sldMk cId="1997212612" sldId="264"/>
            <ac:picMk id="6" creationId="{2D0C40AF-6224-3A2A-D95A-9D02D0D8F061}"/>
          </ac:picMkLst>
        </pc:picChg>
      </pc:sldChg>
      <pc:sldChg chg="addSp delSp modSp add mod ord">
        <pc:chgData name="Marie Mørk Andersen" userId="35489baa-9c84-4d4c-8fc4-a95cc2bfed30" providerId="ADAL" clId="{3CC27BAC-585C-8942-80A9-2EF0C8BCC663}" dt="2025-04-30T07:40:52.647" v="268" actId="1076"/>
        <pc:sldMkLst>
          <pc:docMk/>
          <pc:sldMk cId="1563858377" sldId="265"/>
        </pc:sldMkLst>
        <pc:spChg chg="del mod">
          <ac:chgData name="Marie Mørk Andersen" userId="35489baa-9c84-4d4c-8fc4-a95cc2bfed30" providerId="ADAL" clId="{3CC27BAC-585C-8942-80A9-2EF0C8BCC663}" dt="2025-04-30T07:39:23.326" v="243" actId="478"/>
          <ac:spMkLst>
            <pc:docMk/>
            <pc:sldMk cId="1563858377" sldId="265"/>
            <ac:spMk id="2" creationId="{73E9B78D-4DFB-D3E6-21C8-1EC25C609F01}"/>
          </ac:spMkLst>
        </pc:spChg>
        <pc:spChg chg="add del mod">
          <ac:chgData name="Marie Mørk Andersen" userId="35489baa-9c84-4d4c-8fc4-a95cc2bfed30" providerId="ADAL" clId="{3CC27BAC-585C-8942-80A9-2EF0C8BCC663}" dt="2025-04-30T07:40:46.531" v="267" actId="478"/>
          <ac:spMkLst>
            <pc:docMk/>
            <pc:sldMk cId="1563858377" sldId="265"/>
            <ac:spMk id="3" creationId="{7866F1CC-5AB7-799E-CFAE-BCC5B381508E}"/>
          </ac:spMkLst>
        </pc:spChg>
        <pc:spChg chg="add mod">
          <ac:chgData name="Marie Mørk Andersen" userId="35489baa-9c84-4d4c-8fc4-a95cc2bfed30" providerId="ADAL" clId="{3CC27BAC-585C-8942-80A9-2EF0C8BCC663}" dt="2025-04-30T07:39:20.343" v="242" actId="14100"/>
          <ac:spMkLst>
            <pc:docMk/>
            <pc:sldMk cId="1563858377" sldId="265"/>
            <ac:spMk id="4" creationId="{6692600C-9CAB-07B7-6254-B7B3C06FB074}"/>
          </ac:spMkLst>
        </pc:spChg>
        <pc:spChg chg="mod">
          <ac:chgData name="Marie Mørk Andersen" userId="35489baa-9c84-4d4c-8fc4-a95cc2bfed30" providerId="ADAL" clId="{3CC27BAC-585C-8942-80A9-2EF0C8BCC663}" dt="2025-04-30T07:40:52.647" v="268" actId="1076"/>
          <ac:spMkLst>
            <pc:docMk/>
            <pc:sldMk cId="1563858377" sldId="265"/>
            <ac:spMk id="5" creationId="{4ECE8352-F6F3-6A50-9861-31632DABD60F}"/>
          </ac:spMkLst>
        </pc:spChg>
        <pc:picChg chg="del">
          <ac:chgData name="Marie Mørk Andersen" userId="35489baa-9c84-4d4c-8fc4-a95cc2bfed30" providerId="ADAL" clId="{3CC27BAC-585C-8942-80A9-2EF0C8BCC663}" dt="2025-04-30T07:38:44.761" v="229" actId="478"/>
          <ac:picMkLst>
            <pc:docMk/>
            <pc:sldMk cId="1563858377" sldId="265"/>
            <ac:picMk id="6" creationId="{649C589D-731B-7959-3FEE-98F2B5D68DA9}"/>
          </ac:picMkLst>
        </pc:picChg>
      </pc:sldChg>
      <pc:sldChg chg="del">
        <pc:chgData name="Marie Mørk Andersen" userId="35489baa-9c84-4d4c-8fc4-a95cc2bfed30" providerId="ADAL" clId="{3CC27BAC-585C-8942-80A9-2EF0C8BCC663}" dt="2025-04-30T07:38:23.689" v="226" actId="2696"/>
        <pc:sldMkLst>
          <pc:docMk/>
          <pc:sldMk cId="4250991650" sldId="265"/>
        </pc:sldMkLst>
      </pc:sldChg>
      <pc:sldChg chg="modSp add mod">
        <pc:chgData name="Marie Mørk Andersen" userId="35489baa-9c84-4d4c-8fc4-a95cc2bfed30" providerId="ADAL" clId="{3CC27BAC-585C-8942-80A9-2EF0C8BCC663}" dt="2025-04-30T07:41:22.365" v="287" actId="20577"/>
        <pc:sldMkLst>
          <pc:docMk/>
          <pc:sldMk cId="943981434" sldId="266"/>
        </pc:sldMkLst>
        <pc:spChg chg="mod">
          <ac:chgData name="Marie Mørk Andersen" userId="35489baa-9c84-4d4c-8fc4-a95cc2bfed30" providerId="ADAL" clId="{3CC27BAC-585C-8942-80A9-2EF0C8BCC663}" dt="2025-04-30T07:41:03.120" v="280" actId="20577"/>
          <ac:spMkLst>
            <pc:docMk/>
            <pc:sldMk cId="943981434" sldId="266"/>
            <ac:spMk id="4" creationId="{39D7A4C4-12C9-0D4A-EE36-BC0A18D77848}"/>
          </ac:spMkLst>
        </pc:spChg>
        <pc:spChg chg="mod">
          <ac:chgData name="Marie Mørk Andersen" userId="35489baa-9c84-4d4c-8fc4-a95cc2bfed30" providerId="ADAL" clId="{3CC27BAC-585C-8942-80A9-2EF0C8BCC663}" dt="2025-04-30T07:41:22.365" v="287" actId="20577"/>
          <ac:spMkLst>
            <pc:docMk/>
            <pc:sldMk cId="943981434" sldId="266"/>
            <ac:spMk id="5" creationId="{53FE46E2-F14F-D511-1AC9-EA2304F83A21}"/>
          </ac:spMkLst>
        </pc:spChg>
      </pc:sldChg>
      <pc:sldChg chg="modSp add mod">
        <pc:chgData name="Marie Mørk Andersen" userId="35489baa-9c84-4d4c-8fc4-a95cc2bfed30" providerId="ADAL" clId="{3CC27BAC-585C-8942-80A9-2EF0C8BCC663}" dt="2025-04-30T07:41:59.064" v="328" actId="1076"/>
        <pc:sldMkLst>
          <pc:docMk/>
          <pc:sldMk cId="1421021782" sldId="267"/>
        </pc:sldMkLst>
        <pc:spChg chg="mod">
          <ac:chgData name="Marie Mørk Andersen" userId="35489baa-9c84-4d4c-8fc4-a95cc2bfed30" providerId="ADAL" clId="{3CC27BAC-585C-8942-80A9-2EF0C8BCC663}" dt="2025-04-30T07:41:35.249" v="312" actId="20577"/>
          <ac:spMkLst>
            <pc:docMk/>
            <pc:sldMk cId="1421021782" sldId="267"/>
            <ac:spMk id="4" creationId="{0DDC24EF-9389-5EA0-6F64-CB466FADA487}"/>
          </ac:spMkLst>
        </pc:spChg>
        <pc:spChg chg="mod">
          <ac:chgData name="Marie Mørk Andersen" userId="35489baa-9c84-4d4c-8fc4-a95cc2bfed30" providerId="ADAL" clId="{3CC27BAC-585C-8942-80A9-2EF0C8BCC663}" dt="2025-04-30T07:41:59.064" v="328" actId="1076"/>
          <ac:spMkLst>
            <pc:docMk/>
            <pc:sldMk cId="1421021782" sldId="267"/>
            <ac:spMk id="5" creationId="{69B6AD99-835A-A7A8-AB16-ED526529402F}"/>
          </ac:spMkLst>
        </pc:spChg>
      </pc:sldChg>
      <pc:sldChg chg="modSp add mod">
        <pc:chgData name="Marie Mørk Andersen" userId="35489baa-9c84-4d4c-8fc4-a95cc2bfed30" providerId="ADAL" clId="{3CC27BAC-585C-8942-80A9-2EF0C8BCC663}" dt="2025-04-30T07:43:15.268" v="403" actId="1076"/>
        <pc:sldMkLst>
          <pc:docMk/>
          <pc:sldMk cId="1456149656" sldId="268"/>
        </pc:sldMkLst>
        <pc:spChg chg="mod">
          <ac:chgData name="Marie Mørk Andersen" userId="35489baa-9c84-4d4c-8fc4-a95cc2bfed30" providerId="ADAL" clId="{3CC27BAC-585C-8942-80A9-2EF0C8BCC663}" dt="2025-04-30T07:42:30.183" v="357" actId="207"/>
          <ac:spMkLst>
            <pc:docMk/>
            <pc:sldMk cId="1456149656" sldId="268"/>
            <ac:spMk id="4" creationId="{89D1C52C-ED06-2423-BE33-B344B679F64E}"/>
          </ac:spMkLst>
        </pc:spChg>
        <pc:spChg chg="mod">
          <ac:chgData name="Marie Mørk Andersen" userId="35489baa-9c84-4d4c-8fc4-a95cc2bfed30" providerId="ADAL" clId="{3CC27BAC-585C-8942-80A9-2EF0C8BCC663}" dt="2025-04-30T07:43:15.268" v="403" actId="1076"/>
          <ac:spMkLst>
            <pc:docMk/>
            <pc:sldMk cId="1456149656" sldId="268"/>
            <ac:spMk id="5" creationId="{11C82947-E8F6-78A2-9332-CE0EE81FA31C}"/>
          </ac:spMkLst>
        </pc:spChg>
      </pc:sldChg>
      <pc:sldChg chg="modSp add mod">
        <pc:chgData name="Marie Mørk Andersen" userId="35489baa-9c84-4d4c-8fc4-a95cc2bfed30" providerId="ADAL" clId="{3CC27BAC-585C-8942-80A9-2EF0C8BCC663}" dt="2025-04-30T07:43:11.035" v="402" actId="1076"/>
        <pc:sldMkLst>
          <pc:docMk/>
          <pc:sldMk cId="3540358131" sldId="269"/>
        </pc:sldMkLst>
        <pc:spChg chg="mod">
          <ac:chgData name="Marie Mørk Andersen" userId="35489baa-9c84-4d4c-8fc4-a95cc2bfed30" providerId="ADAL" clId="{3CC27BAC-585C-8942-80A9-2EF0C8BCC663}" dt="2025-04-30T07:42:47.922" v="393" actId="20577"/>
          <ac:spMkLst>
            <pc:docMk/>
            <pc:sldMk cId="3540358131" sldId="269"/>
            <ac:spMk id="4" creationId="{68B0B527-A326-9739-BD59-9C43126A9F27}"/>
          </ac:spMkLst>
        </pc:spChg>
        <pc:spChg chg="mod">
          <ac:chgData name="Marie Mørk Andersen" userId="35489baa-9c84-4d4c-8fc4-a95cc2bfed30" providerId="ADAL" clId="{3CC27BAC-585C-8942-80A9-2EF0C8BCC663}" dt="2025-04-30T07:43:11.035" v="402" actId="1076"/>
          <ac:spMkLst>
            <pc:docMk/>
            <pc:sldMk cId="3540358131" sldId="269"/>
            <ac:spMk id="5" creationId="{193C8508-255F-7BAE-A1E8-D60FCAAF185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12A50-44F9-174B-BD18-662E0EBC24DA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371F9-9A00-AE46-A2B6-63500B9F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9516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582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63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092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001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815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209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762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462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60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3662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28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116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0CA15D58-3C2B-57FD-6971-3CBCF203FBCE}"/>
              </a:ext>
            </a:extLst>
          </p:cNvPr>
          <p:cNvSpPr txBox="1"/>
          <p:nvPr/>
        </p:nvSpPr>
        <p:spPr>
          <a:xfrm>
            <a:off x="818791" y="1844702"/>
            <a:ext cx="6460177" cy="5322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8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din erhvervspraktik skal du undersøge vores virksomhed, snakke med vores medarbejdere og blive klogere på, hvad vi laver her – og hvorfor vores fag er spændende. </a:t>
            </a:r>
          </a:p>
          <a:p>
            <a:endParaRPr lang="da-DK" dirty="0">
              <a:solidFill>
                <a:srgbClr val="002B49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a-DK" sz="18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På den sidste dag skal du præsentere din praktikopgave for os.</a:t>
            </a:r>
          </a:p>
          <a:p>
            <a:endParaRPr lang="da-DK" dirty="0">
              <a:solidFill>
                <a:srgbClr val="002B49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a-DK" sz="18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 bestemmer selv, hvordan du vil præsentere virksomheden. </a:t>
            </a:r>
          </a:p>
          <a:p>
            <a:endParaRPr lang="da-DK" dirty="0">
              <a:solidFill>
                <a:srgbClr val="002B49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a-DK" sz="18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 kan f.eks. lave en film, poster, PowerPoint eller en model, som fortæller noget om vores virksomhed eller din praktik. </a:t>
            </a:r>
          </a:p>
          <a:p>
            <a:endParaRPr lang="da-DK" dirty="0">
              <a:solidFill>
                <a:srgbClr val="002B49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a-DK" sz="18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 glæder os til at se, hvad du finder på.</a:t>
            </a:r>
          </a:p>
          <a:p>
            <a:endParaRPr lang="da-DK" b="1" dirty="0">
              <a:solidFill>
                <a:srgbClr val="002B49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a-DK" sz="1800" b="1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Husk at tage billeder/videoer og skrive noter hver dag</a:t>
            </a:r>
            <a:r>
              <a:rPr lang="da-DK" sz="18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så er det nemmere at lave din præsentation.</a:t>
            </a:r>
          </a:p>
          <a:p>
            <a:endParaRPr lang="da-DK" dirty="0">
              <a:solidFill>
                <a:srgbClr val="002B49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a-DK" sz="18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God fornøjelse!</a:t>
            </a:r>
            <a:endParaRPr lang="da-DK" sz="1400" dirty="0">
              <a:effectLst/>
            </a:endParaRPr>
          </a:p>
          <a:p>
            <a:endParaRPr lang="da-DK" sz="1400" dirty="0">
              <a:solidFill>
                <a:srgbClr val="002B49"/>
              </a:solidFill>
            </a:endParaRPr>
          </a:p>
          <a:p>
            <a:endParaRPr lang="da-DK" sz="1984" dirty="0">
              <a:solidFill>
                <a:srgbClr val="002B49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1293354C-922B-0D1E-63A4-692E276648E0}"/>
              </a:ext>
            </a:extLst>
          </p:cNvPr>
          <p:cNvSpPr txBox="1"/>
          <p:nvPr/>
        </p:nvSpPr>
        <p:spPr>
          <a:xfrm>
            <a:off x="818791" y="1066240"/>
            <a:ext cx="7179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solidFill>
                  <a:srgbClr val="002B49"/>
                </a:solidFill>
              </a:rPr>
              <a:t>Praktikopgave</a:t>
            </a:r>
          </a:p>
        </p:txBody>
      </p:sp>
      <p:pic>
        <p:nvPicPr>
          <p:cNvPr id="6" name="Billede 5" descr="Et billede, der indeholder Grafik, symbol, logo, Font/skrifttype&#10;&#10;Indhold genereret af kunstig intelligens kan være forkert.">
            <a:extLst>
              <a:ext uri="{FF2B5EF4-FFF2-40B4-BE49-F238E27FC236}">
                <a16:creationId xmlns:a16="http://schemas.microsoft.com/office/drawing/2014/main" id="{2D0C40AF-6224-3A2A-D95A-9D02D0D8F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5502" y="1066240"/>
            <a:ext cx="1056813" cy="72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21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øjrepil 3">
            <a:extLst>
              <a:ext uri="{FF2B5EF4-FFF2-40B4-BE49-F238E27FC236}">
                <a16:creationId xmlns:a16="http://schemas.microsoft.com/office/drawing/2014/main" id="{2CA0C644-6A78-F232-D576-304255A645CF}"/>
              </a:ext>
            </a:extLst>
          </p:cNvPr>
          <p:cNvSpPr/>
          <p:nvPr/>
        </p:nvSpPr>
        <p:spPr>
          <a:xfrm rot="20503400">
            <a:off x="6247025" y="2586573"/>
            <a:ext cx="997163" cy="523650"/>
          </a:xfrm>
          <a:prstGeom prst="rightArrow">
            <a:avLst/>
          </a:prstGeom>
          <a:solidFill>
            <a:srgbClr val="8DC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5B7E30DC-C080-403F-D291-C2D70A793E54}"/>
              </a:ext>
            </a:extLst>
          </p:cNvPr>
          <p:cNvSpPr/>
          <p:nvPr/>
        </p:nvSpPr>
        <p:spPr>
          <a:xfrm>
            <a:off x="754221" y="1054713"/>
            <a:ext cx="5450245" cy="5450245"/>
          </a:xfrm>
          <a:prstGeom prst="ellipse">
            <a:avLst/>
          </a:prstGeom>
          <a:solidFill>
            <a:srgbClr val="8DC8E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B7AC9D00-DEF3-F632-B101-B486F5B6F07C}"/>
              </a:ext>
            </a:extLst>
          </p:cNvPr>
          <p:cNvSpPr/>
          <p:nvPr/>
        </p:nvSpPr>
        <p:spPr>
          <a:xfrm>
            <a:off x="654771" y="1654175"/>
            <a:ext cx="2567693" cy="2567693"/>
          </a:xfrm>
          <a:prstGeom prst="ellipse">
            <a:avLst/>
          </a:prstGeom>
          <a:solidFill>
            <a:srgbClr val="007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b="1" dirty="0">
                <a:solidFill>
                  <a:schemeClr val="bg1"/>
                </a:solidFill>
              </a:rPr>
              <a:t>Undersøg virksomheden</a:t>
            </a:r>
          </a:p>
          <a:p>
            <a:pPr algn="ctr"/>
            <a:endParaRPr lang="da-DK" sz="12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1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Hvad laver virksomheden?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1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Hvor mange ansatte er der?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1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 der flere lokationer?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1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Hvordan bidrager virksomheden til samfundet?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BA8E4D1-72D7-16C6-9A85-B5A3FA185769}"/>
              </a:ext>
            </a:extLst>
          </p:cNvPr>
          <p:cNvSpPr/>
          <p:nvPr/>
        </p:nvSpPr>
        <p:spPr>
          <a:xfrm>
            <a:off x="2707701" y="3641665"/>
            <a:ext cx="3161560" cy="3161560"/>
          </a:xfrm>
          <a:prstGeom prst="ellipse">
            <a:avLst/>
          </a:prstGeom>
          <a:solidFill>
            <a:srgbClr val="007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b="1" dirty="0">
                <a:solidFill>
                  <a:schemeClr val="bg1"/>
                </a:solidFill>
              </a:rPr>
              <a:t>Interview medarbejdere</a:t>
            </a:r>
          </a:p>
          <a:p>
            <a:pPr algn="ctr"/>
            <a:endParaRPr lang="da-DK" sz="12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Hvad laver du hos virksomheden?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Hvilken uddannelse har du?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Hvordan har din vej til jobbet været?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Hvad kan du bedst lide ved jobbet og virksomheden?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Hvad skal man være god til?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Hvordan er fællesskabet med dine kollegaer?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FF3DF891-88A4-8D27-A4D0-EE940B57A4DB}"/>
              </a:ext>
            </a:extLst>
          </p:cNvPr>
          <p:cNvSpPr/>
          <p:nvPr/>
        </p:nvSpPr>
        <p:spPr>
          <a:xfrm>
            <a:off x="3479343" y="1054713"/>
            <a:ext cx="2325991" cy="2325991"/>
          </a:xfrm>
          <a:prstGeom prst="ellipse">
            <a:avLst/>
          </a:prstGeom>
          <a:solidFill>
            <a:srgbClr val="007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b="1" dirty="0">
                <a:solidFill>
                  <a:schemeClr val="bg1"/>
                </a:solidFill>
              </a:rPr>
              <a:t>Aktiviteter</a:t>
            </a:r>
            <a:endParaRPr lang="da-DK" sz="1600" b="1" dirty="0">
              <a:solidFill>
                <a:schemeClr val="bg1"/>
              </a:solidFill>
            </a:endParaRPr>
          </a:p>
          <a:p>
            <a:pPr algn="ctr"/>
            <a:endParaRPr lang="da-DK" sz="12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Hvad har du oplevet i ugen?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 du været ude af huset?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 du lavet praktiske opgaver? </a:t>
            </a:r>
            <a:endParaRPr lang="da-DK" sz="11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248754E1-5A4C-1757-55A6-EAFEBD530844}"/>
              </a:ext>
            </a:extLst>
          </p:cNvPr>
          <p:cNvSpPr/>
          <p:nvPr/>
        </p:nvSpPr>
        <p:spPr>
          <a:xfrm>
            <a:off x="7118866" y="4115078"/>
            <a:ext cx="3057559" cy="3057559"/>
          </a:xfrm>
          <a:prstGeom prst="ellipse">
            <a:avLst/>
          </a:prstGeom>
          <a:solidFill>
            <a:srgbClr val="00AB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b="1" dirty="0">
                <a:solidFill>
                  <a:schemeClr val="bg1"/>
                </a:solidFill>
              </a:rPr>
              <a:t>Præsentér din opgave</a:t>
            </a:r>
          </a:p>
          <a:p>
            <a:pPr algn="ctr"/>
            <a:endParaRPr lang="da-DK" sz="16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Øv din præsentation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Hvad har været det bedste ved praktikken?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Hvad har været sværest ved praktikken?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Hvad har gjort mest indtryk på dig? </a:t>
            </a:r>
          </a:p>
          <a:p>
            <a:pPr algn="ctr"/>
            <a:endParaRPr lang="da-DK" sz="12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06704F70-59A3-1586-0E3A-E3569889F889}"/>
              </a:ext>
            </a:extLst>
          </p:cNvPr>
          <p:cNvSpPr/>
          <p:nvPr/>
        </p:nvSpPr>
        <p:spPr>
          <a:xfrm>
            <a:off x="7118866" y="323145"/>
            <a:ext cx="3057559" cy="3057559"/>
          </a:xfrm>
          <a:prstGeom prst="ellipse">
            <a:avLst/>
          </a:prstGeom>
          <a:solidFill>
            <a:srgbClr val="00AB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b="1" dirty="0">
                <a:solidFill>
                  <a:schemeClr val="bg1"/>
                </a:solidFill>
              </a:rPr>
              <a:t>Lav din præsentation</a:t>
            </a:r>
          </a:p>
          <a:p>
            <a:pPr algn="ctr"/>
            <a:endParaRPr lang="da-DK" sz="12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Hvordan vil du præsentere virksomheden? 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Hvad vil du have fokus på (</a:t>
            </a:r>
            <a:r>
              <a:rPr lang="da-DK" sz="1100" dirty="0">
                <a:latin typeface="Aptos" panose="020B0004020202020204" pitchFamily="34" charset="0"/>
              </a:rPr>
              <a:t>v</a:t>
            </a:r>
            <a:r>
              <a:rPr lang="da-DK" sz="1100" dirty="0">
                <a:effectLst/>
                <a:latin typeface="Aptos" panose="020B0004020202020204" pitchFamily="34" charset="0"/>
              </a:rPr>
              <a:t>irksomheden, et produkt eller din egen oplevelse)?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Hvilke medarbejdere har du snakket med?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Hvilke aktiviteter har du deltaget i? </a:t>
            </a:r>
            <a:endParaRPr lang="da-DK" sz="1200" dirty="0">
              <a:effectLst/>
              <a:latin typeface="Aptos" panose="020B0004020202020204" pitchFamily="34" charset="0"/>
            </a:endParaRPr>
          </a:p>
        </p:txBody>
      </p:sp>
      <p:sp>
        <p:nvSpPr>
          <p:cNvPr id="18" name="Højrepil 17">
            <a:extLst>
              <a:ext uri="{FF2B5EF4-FFF2-40B4-BE49-F238E27FC236}">
                <a16:creationId xmlns:a16="http://schemas.microsoft.com/office/drawing/2014/main" id="{E0F3B025-EE21-82FD-DC94-3B92623B4312}"/>
              </a:ext>
            </a:extLst>
          </p:cNvPr>
          <p:cNvSpPr/>
          <p:nvPr/>
        </p:nvSpPr>
        <p:spPr>
          <a:xfrm rot="5400000">
            <a:off x="8312047" y="3512146"/>
            <a:ext cx="564672" cy="523650"/>
          </a:xfrm>
          <a:prstGeom prst="rightArrow">
            <a:avLst/>
          </a:prstGeom>
          <a:solidFill>
            <a:srgbClr val="8DC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569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C86A10-A0DF-D56E-49DB-F13701B2A1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4ECE8352-F6F3-6A50-9861-31632DABD60F}"/>
              </a:ext>
            </a:extLst>
          </p:cNvPr>
          <p:cNvSpPr txBox="1"/>
          <p:nvPr/>
        </p:nvSpPr>
        <p:spPr>
          <a:xfrm>
            <a:off x="2815200" y="3385443"/>
            <a:ext cx="64601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Hvad laver virksomheden? </a:t>
            </a:r>
          </a:p>
          <a:p>
            <a:pPr>
              <a:buNone/>
            </a:pPr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pPr>
              <a:buNone/>
            </a:pPr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Hvor mange ansatte er der?</a:t>
            </a:r>
          </a:p>
          <a:p>
            <a:pPr>
              <a:buNone/>
            </a:pPr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pPr>
              <a:buNone/>
            </a:pPr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Er der flere lokationer? </a:t>
            </a:r>
          </a:p>
          <a:p>
            <a:pPr>
              <a:buNone/>
            </a:pPr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Hvordan bidrager virksomheden til samfundet?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6692600C-9CAB-07B7-6254-B7B3C06FB074}"/>
              </a:ext>
            </a:extLst>
          </p:cNvPr>
          <p:cNvSpPr/>
          <p:nvPr/>
        </p:nvSpPr>
        <p:spPr>
          <a:xfrm>
            <a:off x="553971" y="444575"/>
            <a:ext cx="2390829" cy="2390829"/>
          </a:xfrm>
          <a:prstGeom prst="ellipse">
            <a:avLst/>
          </a:prstGeom>
          <a:solidFill>
            <a:srgbClr val="007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2000" b="1" dirty="0">
                <a:solidFill>
                  <a:schemeClr val="bg1"/>
                </a:solidFill>
              </a:rPr>
              <a:t>Undersøg virksomheden</a:t>
            </a:r>
          </a:p>
        </p:txBody>
      </p:sp>
    </p:spTree>
    <p:extLst>
      <p:ext uri="{BB962C8B-B14F-4D97-AF65-F5344CB8AC3E}">
        <p14:creationId xmlns:p14="http://schemas.microsoft.com/office/powerpoint/2010/main" val="1563858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DB0BEC-400E-E17E-C8DC-D2DE0ED631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53FE46E2-F14F-D511-1AC9-EA2304F83A21}"/>
              </a:ext>
            </a:extLst>
          </p:cNvPr>
          <p:cNvSpPr txBox="1"/>
          <p:nvPr/>
        </p:nvSpPr>
        <p:spPr>
          <a:xfrm>
            <a:off x="2815200" y="3385443"/>
            <a:ext cx="64601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kern="1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Hvad har du oplevet i ugen?</a:t>
            </a:r>
          </a:p>
          <a:p>
            <a:endParaRPr lang="da-DK" sz="2400" kern="100" dirty="0">
              <a:solidFill>
                <a:srgbClr val="002B49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a-DK" sz="2400" kern="1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 du været ude af huset?</a:t>
            </a:r>
          </a:p>
          <a:p>
            <a:endParaRPr lang="da-DK" sz="2400" kern="100" dirty="0">
              <a:solidFill>
                <a:srgbClr val="002B49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 du lavet praktiske opgaver? </a:t>
            </a:r>
            <a:endParaRPr lang="da-DK" sz="2400" kern="100" dirty="0">
              <a:solidFill>
                <a:srgbClr val="002B49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39D7A4C4-12C9-0D4A-EE36-BC0A18D77848}"/>
              </a:ext>
            </a:extLst>
          </p:cNvPr>
          <p:cNvSpPr/>
          <p:nvPr/>
        </p:nvSpPr>
        <p:spPr>
          <a:xfrm>
            <a:off x="553971" y="444575"/>
            <a:ext cx="2390829" cy="2390829"/>
          </a:xfrm>
          <a:prstGeom prst="ellipse">
            <a:avLst/>
          </a:prstGeom>
          <a:solidFill>
            <a:srgbClr val="007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2000" b="1" dirty="0">
                <a:solidFill>
                  <a:schemeClr val="bg1"/>
                </a:solidFill>
              </a:rPr>
              <a:t>Aktiviteter</a:t>
            </a:r>
          </a:p>
        </p:txBody>
      </p:sp>
    </p:spTree>
    <p:extLst>
      <p:ext uri="{BB962C8B-B14F-4D97-AF65-F5344CB8AC3E}">
        <p14:creationId xmlns:p14="http://schemas.microsoft.com/office/powerpoint/2010/main" val="943981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369644-F44F-028B-0AFF-7F7A28F2E8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69B6AD99-835A-A7A8-AB16-ED526529402F}"/>
              </a:ext>
            </a:extLst>
          </p:cNvPr>
          <p:cNvSpPr txBox="1"/>
          <p:nvPr/>
        </p:nvSpPr>
        <p:spPr>
          <a:xfrm>
            <a:off x="3736800" y="2053443"/>
            <a:ext cx="64601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Hvad laver du hos virksomheden?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Hvilken uddannelse har du?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Hvordan har din vej til jobbet været?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Hvad kan du bedst lide ved jobbet og virksomheden? 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Hvad skal man være god til? 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Hvordan er fællesskabet med dine kollegaer?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0DDC24EF-9389-5EA0-6F64-CB466FADA487}"/>
              </a:ext>
            </a:extLst>
          </p:cNvPr>
          <p:cNvSpPr/>
          <p:nvPr/>
        </p:nvSpPr>
        <p:spPr>
          <a:xfrm>
            <a:off x="553971" y="444575"/>
            <a:ext cx="2390829" cy="2390829"/>
          </a:xfrm>
          <a:prstGeom prst="ellipse">
            <a:avLst/>
          </a:prstGeom>
          <a:solidFill>
            <a:srgbClr val="007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2000" b="1" dirty="0">
                <a:solidFill>
                  <a:schemeClr val="bg1"/>
                </a:solidFill>
              </a:rPr>
              <a:t>Interview medarbejdere</a:t>
            </a:r>
          </a:p>
        </p:txBody>
      </p:sp>
    </p:spTree>
    <p:extLst>
      <p:ext uri="{BB962C8B-B14F-4D97-AF65-F5344CB8AC3E}">
        <p14:creationId xmlns:p14="http://schemas.microsoft.com/office/powerpoint/2010/main" val="1421021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F23158-67F3-DE55-F929-6EAF563088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11C82947-E8F6-78A2-9332-CE0EE81FA31C}"/>
              </a:ext>
            </a:extLst>
          </p:cNvPr>
          <p:cNvSpPr txBox="1"/>
          <p:nvPr/>
        </p:nvSpPr>
        <p:spPr>
          <a:xfrm>
            <a:off x="3160800" y="3241443"/>
            <a:ext cx="64601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Hvordan vil du præsentere virksomheden?</a:t>
            </a: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  </a:t>
            </a: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Hvad vil du have fokus på (</a:t>
            </a:r>
            <a:r>
              <a:rPr lang="da-DK" sz="2400" dirty="0">
                <a:solidFill>
                  <a:srgbClr val="002B49"/>
                </a:solidFill>
                <a:latin typeface="Aptos" panose="020B0004020202020204" pitchFamily="34" charset="0"/>
              </a:rPr>
              <a:t>v</a:t>
            </a:r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irksomheden, et produkt eller din egen oplevelse)?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Hvilke medarbejdere har du snakket med? 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Hvilke aktiviteter har du deltaget i? </a:t>
            </a:r>
            <a:endParaRPr lang="da-DK" sz="28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9D1C52C-ED06-2423-BE33-B344B679F64E}"/>
              </a:ext>
            </a:extLst>
          </p:cNvPr>
          <p:cNvSpPr/>
          <p:nvPr/>
        </p:nvSpPr>
        <p:spPr>
          <a:xfrm>
            <a:off x="553971" y="444575"/>
            <a:ext cx="2390829" cy="2390829"/>
          </a:xfrm>
          <a:prstGeom prst="ellipse">
            <a:avLst/>
          </a:prstGeom>
          <a:solidFill>
            <a:srgbClr val="00AB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2000" b="1" dirty="0">
                <a:solidFill>
                  <a:schemeClr val="bg1"/>
                </a:solidFill>
              </a:rPr>
              <a:t>Lav din præsentation</a:t>
            </a:r>
          </a:p>
        </p:txBody>
      </p:sp>
    </p:spTree>
    <p:extLst>
      <p:ext uri="{BB962C8B-B14F-4D97-AF65-F5344CB8AC3E}">
        <p14:creationId xmlns:p14="http://schemas.microsoft.com/office/powerpoint/2010/main" val="1456149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2F623C-F401-75F0-3582-08F34649D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193C8508-255F-7BAE-A1E8-D60FCAAF1855}"/>
              </a:ext>
            </a:extLst>
          </p:cNvPr>
          <p:cNvSpPr txBox="1"/>
          <p:nvPr/>
        </p:nvSpPr>
        <p:spPr>
          <a:xfrm>
            <a:off x="3232800" y="3378243"/>
            <a:ext cx="64601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Øv din præsentation 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Hvad har været det bedste ved praktikken? 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Hvad har været sværest ved praktikken? 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Hvad har gjort mest indtryk på dig? 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68B0B527-A326-9739-BD59-9C43126A9F27}"/>
              </a:ext>
            </a:extLst>
          </p:cNvPr>
          <p:cNvSpPr/>
          <p:nvPr/>
        </p:nvSpPr>
        <p:spPr>
          <a:xfrm>
            <a:off x="553971" y="444575"/>
            <a:ext cx="2390829" cy="2390829"/>
          </a:xfrm>
          <a:prstGeom prst="ellipse">
            <a:avLst/>
          </a:prstGeom>
          <a:solidFill>
            <a:srgbClr val="00AB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2000" b="1" dirty="0">
                <a:solidFill>
                  <a:schemeClr val="bg1"/>
                </a:solidFill>
              </a:rPr>
              <a:t>Præsentér din opgave</a:t>
            </a:r>
          </a:p>
        </p:txBody>
      </p:sp>
    </p:spTree>
    <p:extLst>
      <p:ext uri="{BB962C8B-B14F-4D97-AF65-F5344CB8AC3E}">
        <p14:creationId xmlns:p14="http://schemas.microsoft.com/office/powerpoint/2010/main" val="3540358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9D3584B31AA9347AB08286A99E072B6" ma:contentTypeVersion="13" ma:contentTypeDescription="Opret et nyt dokument." ma:contentTypeScope="" ma:versionID="28f087bd32be1027323eb45e6d20ccda">
  <xsd:schema xmlns:xsd="http://www.w3.org/2001/XMLSchema" xmlns:xs="http://www.w3.org/2001/XMLSchema" xmlns:p="http://schemas.microsoft.com/office/2006/metadata/properties" xmlns:ns2="0edf43b1-cbd4-49ef-89c2-3052a45cb990" xmlns:ns3="b55dd502-955e-48fd-9895-c778deccaa10" targetNamespace="http://schemas.microsoft.com/office/2006/metadata/properties" ma:root="true" ma:fieldsID="6d8a4d2abf8f51b0588e13930dc5fa81" ns2:_="" ns3:_="">
    <xsd:import namespace="0edf43b1-cbd4-49ef-89c2-3052a45cb990"/>
    <xsd:import namespace="b55dd502-955e-48fd-9895-c778decca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f43b1-cbd4-49ef-89c2-3052a45cb9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ledmærker" ma:readOnly="false" ma:fieldId="{5cf76f15-5ced-4ddc-b409-7134ff3c332f}" ma:taxonomyMulti="true" ma:sspId="eb5a4a2b-d8d2-47e8-af22-e71a846b5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dd502-955e-48fd-9895-c778deccaa1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ac5593b-3ac0-447f-aa75-326472ef8a47}" ma:internalName="TaxCatchAll" ma:showField="CatchAllData" ma:web="b55dd502-955e-48fd-9895-c778decca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5dd502-955e-48fd-9895-c778deccaa10" xsi:nil="true"/>
    <lcf76f155ced4ddcb4097134ff3c332f xmlns="0edf43b1-cbd4-49ef-89c2-3052a45cb9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1C2B765-A751-497F-B6C7-B144E0D5B3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D40813-6627-4E15-9799-BD4F2BF25CAB}"/>
</file>

<file path=customXml/itemProps3.xml><?xml version="1.0" encoding="utf-8"?>
<ds:datastoreItem xmlns:ds="http://schemas.openxmlformats.org/officeDocument/2006/customXml" ds:itemID="{0D7C9B32-2EF1-4041-BFE4-E0ACDAD597D7}">
  <ds:schemaRefs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0edf43b1-cbd4-49ef-89c2-3052a45cb990"/>
    <ds:schemaRef ds:uri="http://purl.org/dc/elements/1.1/"/>
    <ds:schemaRef ds:uri="b55dd502-955e-48fd-9895-c778deccaa10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431</Words>
  <Application>Microsoft Macintosh PowerPoint</Application>
  <PresentationFormat>Brugerdefineret</PresentationFormat>
  <Paragraphs>87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Marie Mørk Andersen</dc:creator>
  <cp:lastModifiedBy>Marie Mørk Andersen</cp:lastModifiedBy>
  <cp:revision>11</cp:revision>
  <dcterms:created xsi:type="dcterms:W3CDTF">2025-04-02T11:09:18Z</dcterms:created>
  <dcterms:modified xsi:type="dcterms:W3CDTF">2025-04-30T07:43:44Z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0x01010079D3584B31AA9347AB08286A99E072B6</vt:lpwstr>
  </property>
  <property fmtid="{D5CDD505-2E9C-101B-9397-08002B2CF9AE}" pid="3" name="MediaServiceImageTags">
    <vt:lpwstr/>
  </property>
</Properties>
</file>